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22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51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76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16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10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694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653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876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98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67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65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D5E6-5953-46A4-9057-3FF7A4FA786E}" type="datetimeFigureOut">
              <a:rPr lang="en-AU" smtClean="0"/>
              <a:t>17/01/2013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AC17-2922-4774-B034-7A5F45963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901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472528"/>
            <a:ext cx="5328592" cy="2524424"/>
          </a:xfrm>
        </p:spPr>
        <p:txBody>
          <a:bodyPr>
            <a:noAutofit/>
          </a:bodyPr>
          <a:lstStyle/>
          <a:p>
            <a:r>
              <a:rPr lang="en-AU" sz="6600" dirty="0" smtClean="0"/>
              <a:t>Catholic Social Teachings</a:t>
            </a:r>
            <a:endParaRPr lang="en-AU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2120" y="4437112"/>
            <a:ext cx="2840360" cy="1991072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How can we put them into practice?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8195" name="Picture 3" descr="C:\Users\mbaker\AppData\Local\Microsoft\Windows\Temporary Internet Files\Content.IE5\7K6SB9I0\MC9004155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32" y="3212976"/>
            <a:ext cx="4399984" cy="345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mbaker\AppData\Local\Microsoft\Windows\Temporary Internet Files\Content.IE5\N2T7NCHC\MC900415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143"/>
            <a:ext cx="3677216" cy="345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1. Life and Dignity of the Human Person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Treat all with respect</a:t>
            </a:r>
          </a:p>
          <a:p>
            <a:r>
              <a:rPr lang="en-AU" dirty="0" smtClean="0"/>
              <a:t>Don’t judge or look down on anyone</a:t>
            </a:r>
          </a:p>
          <a:p>
            <a:r>
              <a:rPr lang="en-AU" dirty="0" smtClean="0"/>
              <a:t>Remember that we are all children of God</a:t>
            </a:r>
          </a:p>
          <a:p>
            <a:r>
              <a:rPr lang="en-AU" dirty="0" smtClean="0"/>
              <a:t>Remember that you are God’s wonderful creation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7170" name="Picture 2" descr="C:\Users\mbaker\AppData\Local\Microsoft\Windows\Temporary Internet Files\Content.IE5\9IWPNI16\MC900319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599" y="3840036"/>
            <a:ext cx="1728192" cy="2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baker\AppData\Local\Microsoft\Windows\Temporary Internet Files\Content.IE5\UTT07HY5\MP90044831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05064"/>
            <a:ext cx="3923928" cy="261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6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2. Call to Family, Community and participation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Stick by your friends and classmates</a:t>
            </a:r>
          </a:p>
          <a:p>
            <a:r>
              <a:rPr lang="en-AU" dirty="0" smtClean="0"/>
              <a:t>Get involved in service around the school. E.g. St </a:t>
            </a:r>
            <a:r>
              <a:rPr lang="en-AU" dirty="0" err="1" smtClean="0"/>
              <a:t>Vinnies</a:t>
            </a:r>
            <a:r>
              <a:rPr lang="en-AU" dirty="0" smtClean="0"/>
              <a:t>, breakfast club (seniors), nursing home visits and the fair trade stall.</a:t>
            </a:r>
          </a:p>
          <a:p>
            <a:r>
              <a:rPr lang="en-AU" dirty="0" smtClean="0"/>
              <a:t>Invite people in to your friendship group</a:t>
            </a:r>
          </a:p>
          <a:p>
            <a:r>
              <a:rPr lang="en-AU" dirty="0" smtClean="0"/>
              <a:t>Report bullying</a:t>
            </a:r>
            <a:endParaRPr lang="en-AU" dirty="0"/>
          </a:p>
        </p:txBody>
      </p:sp>
      <p:pic>
        <p:nvPicPr>
          <p:cNvPr id="6147" name="Picture 3" descr="C:\Users\mbaker\AppData\Local\Microsoft\Windows\Temporary Internet Files\Content.IE5\UTT07HY5\MC9003635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14877"/>
            <a:ext cx="1359713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mbaker\AppData\Local\Microsoft\Windows\Temporary Internet Files\Content.IE5\7K6SB9I0\MC9002975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80241"/>
            <a:ext cx="1570025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mbaker\AppData\Local\Microsoft\Windows\Temporary Internet Files\Content.IE5\N2T7NCHC\MC9002975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7152"/>
            <a:ext cx="1526134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6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3. Rights &amp; Responsibilities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 responsible in all your duties. E.g. do homework</a:t>
            </a:r>
          </a:p>
          <a:p>
            <a:r>
              <a:rPr lang="en-AU" dirty="0" smtClean="0"/>
              <a:t>If you make a promise, keep it</a:t>
            </a:r>
          </a:p>
          <a:p>
            <a:r>
              <a:rPr lang="en-AU" dirty="0" smtClean="0"/>
              <a:t>You have the right to a good day</a:t>
            </a:r>
          </a:p>
          <a:p>
            <a:r>
              <a:rPr lang="en-AU" dirty="0" smtClean="0"/>
              <a:t>Be responsible in how you act to make sure that you have a good day</a:t>
            </a:r>
          </a:p>
          <a:p>
            <a:r>
              <a:rPr lang="en-AU" dirty="0" smtClean="0"/>
              <a:t>Be on time to things</a:t>
            </a:r>
            <a:endParaRPr lang="en-AU" dirty="0"/>
          </a:p>
        </p:txBody>
      </p:sp>
      <p:pic>
        <p:nvPicPr>
          <p:cNvPr id="4098" name="Picture 2" descr="C:\Users\mbaker\AppData\Local\Microsoft\Windows\Temporary Internet Files\Content.IE5\N2T7NCHC\MM9003034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1128"/>
            <a:ext cx="3024336" cy="209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baker\AppData\Local\Microsoft\Windows\Temporary Internet Files\Content.IE5\7K6SB9I0\MM90033650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562" y="2420888"/>
            <a:ext cx="1368152" cy="128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43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4. Option for the Poor &amp; Vulnerable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Help those that need assistance.  E.g. if someone is upset ask them if they need anything.</a:t>
            </a:r>
          </a:p>
          <a:p>
            <a:r>
              <a:rPr lang="en-AU" dirty="0" smtClean="0"/>
              <a:t>Donate what you can to charity</a:t>
            </a:r>
          </a:p>
          <a:p>
            <a:r>
              <a:rPr lang="en-AU" dirty="0" smtClean="0"/>
              <a:t>Look out for people who are vulnerable or lonely in your class and be kind to them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3074" name="Picture 2" descr="C:\Users\mbaker\AppData\Local\Microsoft\Windows\Temporary Internet Files\Content.IE5\9IWPNI16\MM90029517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790" y="4869160"/>
            <a:ext cx="1802641" cy="183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baker\AppData\Local\Microsoft\Windows\Temporary Internet Files\Content.IE5\N2T7NCHC\MM90028402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92960"/>
            <a:ext cx="1800200" cy="174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6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5. The Dignity of Work &amp; the Rights of Workers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79673" cy="4525963"/>
          </a:xfrm>
        </p:spPr>
        <p:txBody>
          <a:bodyPr/>
          <a:lstStyle/>
          <a:p>
            <a:r>
              <a:rPr lang="en-AU" dirty="0" smtClean="0"/>
              <a:t>Be grateful for your opportunity to be at high school</a:t>
            </a:r>
          </a:p>
          <a:p>
            <a:r>
              <a:rPr lang="en-AU" dirty="0" smtClean="0"/>
              <a:t>Take your work seriously and work hard</a:t>
            </a:r>
          </a:p>
          <a:p>
            <a:r>
              <a:rPr lang="en-AU" dirty="0" smtClean="0"/>
              <a:t>Treat your teachers with respect</a:t>
            </a:r>
          </a:p>
          <a:p>
            <a:r>
              <a:rPr lang="en-AU" dirty="0" smtClean="0"/>
              <a:t>When you have the choice, try to buy fair trade products to help others to work in a dignified trade</a:t>
            </a:r>
          </a:p>
        </p:txBody>
      </p:sp>
      <p:pic>
        <p:nvPicPr>
          <p:cNvPr id="1027" name="Picture 3" descr="C:\Users\mbaker\AppData\Local\Microsoft\Windows\Temporary Internet Files\Content.IE5\UTT07HY5\MM90031812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104" y="4869160"/>
            <a:ext cx="2636467" cy="18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baker\AppData\Local\Microsoft\Windows\Temporary Internet Files\Content.IE5\7K6SB9I0\MM90004656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337" y="692696"/>
            <a:ext cx="1318234" cy="366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baker\AppData\Local\Microsoft\Windows\Temporary Internet Files\Content.IE5\UTT07HY5\MM900041010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71293"/>
            <a:ext cx="1008112" cy="110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1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6. Solidarity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7272808" cy="4525963"/>
          </a:xfrm>
        </p:spPr>
        <p:txBody>
          <a:bodyPr>
            <a:normAutofit/>
          </a:bodyPr>
          <a:lstStyle/>
          <a:p>
            <a:r>
              <a:rPr lang="en-AU" sz="2800" dirty="0" smtClean="0"/>
              <a:t>Recognise that we are all one human family</a:t>
            </a:r>
          </a:p>
          <a:p>
            <a:r>
              <a:rPr lang="en-AU" sz="2800" dirty="0" smtClean="0"/>
              <a:t>Treat everyone with acceptance &amp; respect.</a:t>
            </a:r>
          </a:p>
          <a:p>
            <a:r>
              <a:rPr lang="en-AU" sz="2800" dirty="0" smtClean="0"/>
              <a:t>Donate your unwanted clothes and items to charity shops so that there are more affordable things for those with less money.</a:t>
            </a:r>
          </a:p>
          <a:p>
            <a:r>
              <a:rPr lang="en-AU" sz="2800" dirty="0" smtClean="0"/>
              <a:t>Pray for the less fortunate</a:t>
            </a:r>
            <a:endParaRPr lang="en-AU" sz="2800" dirty="0"/>
          </a:p>
        </p:txBody>
      </p:sp>
      <p:pic>
        <p:nvPicPr>
          <p:cNvPr id="2050" name="Picture 2" descr="C:\Users\mbaker\AppData\Local\Microsoft\Windows\Temporary Internet Files\Content.IE5\7K6SB9I0\MM90028368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83271"/>
            <a:ext cx="2376264" cy="327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baker\AppData\Local\Microsoft\Windows\Temporary Internet Files\Content.IE5\N2T7NCHC\MM90023640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9672" y="4309581"/>
            <a:ext cx="3240360" cy="216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5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7. Care for God’s Creation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Reduce, reuse and recycle</a:t>
            </a:r>
          </a:p>
          <a:p>
            <a:r>
              <a:rPr lang="en-AU" dirty="0" smtClean="0"/>
              <a:t>Pick up litter that you see</a:t>
            </a:r>
          </a:p>
          <a:p>
            <a:r>
              <a:rPr lang="en-AU" dirty="0" smtClean="0"/>
              <a:t>Treat animals and plants with respect</a:t>
            </a:r>
          </a:p>
          <a:p>
            <a:r>
              <a:rPr lang="en-AU" dirty="0" smtClean="0"/>
              <a:t>Don’t waste water or electricity</a:t>
            </a:r>
          </a:p>
          <a:p>
            <a:endParaRPr lang="en-AU" dirty="0" smtClean="0"/>
          </a:p>
        </p:txBody>
      </p:sp>
      <p:pic>
        <p:nvPicPr>
          <p:cNvPr id="5122" name="Picture 2" descr="C:\Users\mbaker\AppData\Local\Microsoft\Windows\Temporary Internet Files\Content.IE5\7K6SB9I0\MM90033655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933056"/>
            <a:ext cx="322205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mbaker\AppData\Local\Microsoft\Windows\Temporary Internet Files\Content.IE5\7K6SB9I0\MM90030981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89" y="1268760"/>
            <a:ext cx="1872208" cy="180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mbaker\AppData\Local\Microsoft\Windows\Temporary Internet Files\Content.IE5\7K6SB9I0\MM90028363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9982"/>
            <a:ext cx="1656184" cy="2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3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Catholic Social Teachings</vt:lpstr>
      <vt:lpstr>1. Life and Dignity of the Human Person</vt:lpstr>
      <vt:lpstr>2. Call to Family, Community and participation</vt:lpstr>
      <vt:lpstr>3. Rights &amp; Responsibilities</vt:lpstr>
      <vt:lpstr>4. Option for the Poor &amp; Vulnerable</vt:lpstr>
      <vt:lpstr>5. The Dignity of Work &amp; the Rights of Workers</vt:lpstr>
      <vt:lpstr>6. Solidarity</vt:lpstr>
      <vt:lpstr>7. Care for God’s Creation</vt:lpstr>
    </vt:vector>
  </TitlesOfParts>
  <Company>BCEO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 Social Teachings</dc:title>
  <dc:creator>Melissa Baker</dc:creator>
  <cp:lastModifiedBy>Melissa Baker</cp:lastModifiedBy>
  <cp:revision>5</cp:revision>
  <dcterms:created xsi:type="dcterms:W3CDTF">2013-01-17T01:30:45Z</dcterms:created>
  <dcterms:modified xsi:type="dcterms:W3CDTF">2013-01-17T02:10:22Z</dcterms:modified>
</cp:coreProperties>
</file>